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4" r:id="rId6"/>
    <p:sldId id="265" r:id="rId7"/>
    <p:sldId id="267" r:id="rId8"/>
    <p:sldId id="268" r:id="rId9"/>
    <p:sldId id="272" r:id="rId10"/>
    <p:sldId id="266" r:id="rId11"/>
    <p:sldId id="276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9E7"/>
    <a:srgbClr val="979BED"/>
    <a:srgbClr val="A2D2F0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/>
  </p:normalViewPr>
  <p:slideViewPr>
    <p:cSldViewPr>
      <p:cViewPr>
        <p:scale>
          <a:sx n="66" d="100"/>
          <a:sy n="66" d="100"/>
        </p:scale>
        <p:origin x="-142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B6168-62B1-4C97-BF69-5426BE82CEC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96625-C9E5-4E73-9C72-01F781741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7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96625-C9E5-4E73-9C72-01F781741D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7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0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3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9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83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4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3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6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1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0E7A-AB89-40BC-ADAB-0FAA725BAB1A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054B5-0E22-442E-ACC9-B5DABD21E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4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085184"/>
            <a:ext cx="6912768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sz="3100" dirty="0"/>
              <a:t> </a:t>
            </a:r>
            <a:r>
              <a:rPr lang="en-US" sz="3100" dirty="0" smtClean="0"/>
              <a:t>Virtual Reality Dynamic Simulator</a:t>
            </a:r>
            <a:br>
              <a:rPr lang="en-US" sz="3100" dirty="0" smtClean="0"/>
            </a:br>
            <a:r>
              <a:rPr lang="en-US" sz="2800" dirty="0" smtClean="0"/>
              <a:t>"</a:t>
            </a:r>
            <a:r>
              <a:rPr lang="en-US" sz="3100" dirty="0"/>
              <a:t>Extreme-machine"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604" y="5928413"/>
            <a:ext cx="6696744" cy="93610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Mobile: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+375296936999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Email: info@xtrematic.com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Site: www.xtrematic.com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7" name="Picture 3" descr="C:\Users\User\Desktop\Xtrematic\Сайт\Главная слайд1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896544" cy="483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Xtrematic\Презентация\IMG\eXtreme_machine_logo_V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7487">
            <a:off x="1115857" y="854544"/>
            <a:ext cx="2664295" cy="129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Xtrematic\Сайт\V2_Booklet1_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41" y="0"/>
            <a:ext cx="527260" cy="68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Xtrematic\Презентация\Temp\Temp\Posters\OverpassMadnessPreview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5" y="1772816"/>
            <a:ext cx="2816313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Xtrematic\Презентация\Temp\Temp\Posters\scream_coaster_po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28" y="69920"/>
            <a:ext cx="281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Xtrematic\Презентация\Temp\Temp\Posters\TheBox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24" y="65669"/>
            <a:ext cx="2813758" cy="15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Xtrematic\Презентация\Temp\Temp\Posters\Hoverman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8" y="62904"/>
            <a:ext cx="2814421" cy="15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Xtrematic\Презентация\Temp\Temp\Posters\CityHammerPos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48" y="1772816"/>
            <a:ext cx="281978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Xtrematic\Презентация\Temp\Temp\Posters\DesertRallyRacePo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81" y="1772816"/>
            <a:ext cx="2816001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Xtrematic\Презентация\Temp\Temp\Posters\UnrealJumpPreview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8" y="3500514"/>
            <a:ext cx="2816879" cy="15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Xtrematic\Презентация\Temp\Temp\Posters\UnrealSnowSlop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28" y="3501008"/>
            <a:ext cx="281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Xtrematic\Презентация\Temp\Temp\Posters\UnrealFlyInMountains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43" y="3501008"/>
            <a:ext cx="281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User\Desktop\Xtrematic\Презентация\Temp\Temp\Posters\UnrealFlyInMountains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2" y="5192413"/>
            <a:ext cx="281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User\Desktop\Xtrematic\Презентация\Temp\Temp\Posters\FortessCoaster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28" y="5192413"/>
            <a:ext cx="281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5661248"/>
            <a:ext cx="267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en-US" dirty="0" smtClean="0">
                <a:solidFill>
                  <a:schemeClr val="bg1"/>
                </a:solidFill>
              </a:rPr>
              <a:t>films in a base set </a:t>
            </a:r>
            <a:r>
              <a:rPr lang="en-US" dirty="0">
                <a:solidFill>
                  <a:schemeClr val="bg1"/>
                </a:solidFill>
              </a:rPr>
              <a:t>with the </a:t>
            </a:r>
            <a:r>
              <a:rPr lang="en-US" dirty="0" smtClean="0">
                <a:solidFill>
                  <a:schemeClr val="bg1"/>
                </a:solidFill>
              </a:rPr>
              <a:t>“Extreme-machine"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buy the virtual simulator </a:t>
            </a:r>
            <a:r>
              <a:rPr lang="ru-RU" dirty="0" smtClean="0"/>
              <a:t>"</a:t>
            </a:r>
            <a:r>
              <a:rPr lang="en-US" dirty="0"/>
              <a:t>Extreme-machine"?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2576" y="2161542"/>
            <a:ext cx="4041775" cy="39512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en-US" dirty="0"/>
              <a:t>Contact through the form on the page "Home", by </a:t>
            </a:r>
            <a:r>
              <a:rPr lang="en-US" dirty="0" smtClean="0"/>
              <a:t>mobile  </a:t>
            </a:r>
            <a:r>
              <a:rPr lang="en-US" dirty="0"/>
              <a:t>+375296936999 or mail </a:t>
            </a:r>
            <a:r>
              <a:rPr lang="en-US" u="sng" dirty="0">
                <a:solidFill>
                  <a:srgbClr val="7379E7"/>
                </a:solidFill>
              </a:rPr>
              <a:t>info@xtrematic.com</a:t>
            </a:r>
            <a:r>
              <a:rPr lang="en-US" dirty="0"/>
              <a:t> and </a:t>
            </a:r>
            <a:r>
              <a:rPr lang="en-US" dirty="0" smtClean="0"/>
              <a:t>clarify pricing </a:t>
            </a:r>
            <a:r>
              <a:rPr lang="en-US" dirty="0"/>
              <a:t>and </a:t>
            </a:r>
            <a:r>
              <a:rPr lang="en-US" dirty="0" smtClean="0"/>
              <a:t>conditions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    Conclude a contract</a:t>
            </a:r>
          </a:p>
          <a:p>
            <a:pPr marL="0" indent="0">
              <a:buNone/>
            </a:pPr>
            <a:r>
              <a:rPr lang="en-US" dirty="0"/>
              <a:t>     Pay for a virtual </a:t>
            </a:r>
            <a:r>
              <a:rPr lang="en-US" dirty="0" smtClean="0"/>
              <a:t>amusement ride </a:t>
            </a:r>
            <a:r>
              <a:rPr lang="en-US" dirty="0"/>
              <a:t>"Extreme-machine</a:t>
            </a:r>
            <a:r>
              <a:rPr lang="en-US" dirty="0" smtClean="0"/>
              <a:t>"</a:t>
            </a:r>
            <a:endParaRPr lang="ru-RU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Xtrematic\Презентация\цифра красная в кружке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88" y="2204864"/>
            <a:ext cx="390580" cy="3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Xtrematic\Презентация\цифра красная в кружке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1" y="4148345"/>
            <a:ext cx="3714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Xtrematic\Презентация\цифра красная в кружке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1" y="4582510"/>
            <a:ext cx="3429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AppData\Local\Temp\Rar$DRa0.218\OkOk\Export_small\AR9A3569-Ed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3" y="2348593"/>
            <a:ext cx="4557706" cy="30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Become a part of </a:t>
            </a:r>
            <a:r>
              <a:rPr lang="ru-RU" dirty="0" smtClean="0"/>
              <a:t>"</a:t>
            </a:r>
            <a:r>
              <a:rPr lang="en-US" dirty="0" err="1" smtClean="0"/>
              <a:t>Xtrematic</a:t>
            </a:r>
            <a:r>
              <a:rPr lang="ru-RU" dirty="0" smtClean="0"/>
              <a:t>"</a:t>
            </a:r>
            <a:r>
              <a:rPr lang="en-US" dirty="0" smtClean="0"/>
              <a:t>! </a:t>
            </a:r>
            <a:endParaRPr lang="ru-RU" dirty="0"/>
          </a:p>
        </p:txBody>
      </p:sp>
      <p:pic>
        <p:nvPicPr>
          <p:cNvPr id="3" name="Picture 2" descr="C:\Users\User\Desktop\Xtrematic\Сайт\V2_Booklet1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41" y="0"/>
            <a:ext cx="527260" cy="68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Xtrematic\Презентация\фото де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978">
            <a:off x="179232" y="1729223"/>
            <a:ext cx="3139090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Xtrematic\Презентация\фото мужик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252">
            <a:off x="91267" y="4249860"/>
            <a:ext cx="3649402" cy="20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Xtrematic\Презентация\#xtrematic • Фото и видео на Instagram_files\12120487_1510450349247292_95567256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77" y="1772816"/>
            <a:ext cx="2615952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771">
            <a:off x="5758718" y="1728567"/>
            <a:ext cx="2704449" cy="270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C:\Users\User\Desktop\Xtrematic\Презентация\#xtrematic • Фото и видео на Instagram2_files\13113823_1018813881488330_578877801_n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09120"/>
            <a:ext cx="3750163" cy="21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9600" y="264424"/>
            <a:ext cx="7772400" cy="1470025"/>
          </a:xfrm>
        </p:spPr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achievements will tell about us better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1026" name="Picture 2" descr="C:\Users\User\Desktop\Xtrematic\Сайт\V2_Booklet1_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41" y="0"/>
            <a:ext cx="527260" cy="68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ico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333750"/>
            <a:ext cx="1319386" cy="13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2846" y="285313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 representatives </a:t>
            </a:r>
            <a:r>
              <a:rPr lang="en-US" dirty="0"/>
              <a:t>worldwide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5588" y="3688421"/>
            <a:ext cx="2811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than 100 successful</a:t>
            </a:r>
          </a:p>
          <a:p>
            <a:pPr algn="ctr"/>
            <a:r>
              <a:rPr lang="en-US" dirty="0"/>
              <a:t>deals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45851" y="2853133"/>
            <a:ext cx="31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Permanent participation in international exhibitions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9600" y="4787096"/>
            <a:ext cx="2643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product </a:t>
            </a:r>
            <a:r>
              <a:rPr lang="en-US" dirty="0" smtClean="0"/>
              <a:t>was awarded</a:t>
            </a:r>
            <a:endParaRPr lang="en-US" dirty="0"/>
          </a:p>
          <a:p>
            <a:pPr algn="ctr"/>
            <a:r>
              <a:rPr lang="en-US" dirty="0"/>
              <a:t>4 </a:t>
            </a:r>
            <a:r>
              <a:rPr lang="en-US" dirty="0" smtClean="0"/>
              <a:t>times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86633" y="4746903"/>
            <a:ext cx="267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Satisfied customers become partners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47016" y="5772760"/>
            <a:ext cx="1488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work with</a:t>
            </a:r>
          </a:p>
          <a:p>
            <a:pPr algn="ctr"/>
            <a:r>
              <a:rPr lang="en-US" dirty="0"/>
              <a:t>foreign</a:t>
            </a:r>
          </a:p>
          <a:p>
            <a:pPr algn="ctr"/>
            <a:r>
              <a:rPr lang="en-US" dirty="0"/>
              <a:t>clients</a:t>
            </a:r>
            <a:endParaRPr lang="ru-RU" dirty="0"/>
          </a:p>
        </p:txBody>
      </p:sp>
      <p:pic>
        <p:nvPicPr>
          <p:cNvPr id="3" name="Picture 2" descr="C:\Users\User\Desktop\Xtrematic\Презентация\IMG\GLO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34" y="1734449"/>
            <a:ext cx="904856" cy="9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Xtrematic\Презентация\IMG\KUBO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56" y="3568691"/>
            <a:ext cx="1090082" cy="10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Xtrematic\Презентация\IMG\p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32" y="2649148"/>
            <a:ext cx="850316" cy="8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Xtrematic\Презентация\IMG\HMM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78" y="1734449"/>
            <a:ext cx="1204392" cy="12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User\Desktop\Xtrematic\Презентация\IMG\PALECuVER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67929"/>
            <a:ext cx="885207" cy="8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Xtrematic\Презентация\IMG\1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73" y="4394553"/>
            <a:ext cx="1351033" cy="13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-171400"/>
            <a:ext cx="3008313" cy="1162050"/>
          </a:xfrm>
        </p:spPr>
        <p:txBody>
          <a:bodyPr/>
          <a:lstStyle/>
          <a:p>
            <a:pPr algn="ctr"/>
            <a:r>
              <a:rPr lang="en-US" dirty="0" smtClean="0"/>
              <a:t>What is</a:t>
            </a:r>
            <a:r>
              <a:rPr lang="ru-RU" dirty="0" smtClean="0"/>
              <a:t> </a:t>
            </a:r>
            <a:r>
              <a:rPr lang="en-US" dirty="0" smtClean="0"/>
              <a:t>"Extreme-machine"?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3008313" cy="4691063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"Extreme-machine" </a:t>
            </a:r>
            <a:r>
              <a:rPr lang="en-US" sz="1800" dirty="0" smtClean="0"/>
              <a:t>is </a:t>
            </a:r>
            <a:r>
              <a:rPr lang="en-US" sz="1800" dirty="0"/>
              <a:t>a </a:t>
            </a:r>
            <a:r>
              <a:rPr lang="en-US" sz="1800" dirty="0" smtClean="0"/>
              <a:t>simulator </a:t>
            </a:r>
            <a:r>
              <a:rPr lang="en-US" sz="1800" dirty="0"/>
              <a:t>of extreme experiences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It works </a:t>
            </a:r>
            <a:r>
              <a:rPr lang="en-US" sz="1800" dirty="0" smtClean="0"/>
              <a:t>with a </a:t>
            </a:r>
            <a:r>
              <a:rPr lang="en-US" sz="1800" dirty="0"/>
              <a:t>virtual </a:t>
            </a:r>
            <a:r>
              <a:rPr lang="en-US" sz="1800" dirty="0" smtClean="0"/>
              <a:t>headset </a:t>
            </a:r>
            <a:r>
              <a:rPr lang="en-US" sz="1800" dirty="0"/>
              <a:t>and allows the user to see </a:t>
            </a:r>
            <a:r>
              <a:rPr lang="en-US" sz="1800" dirty="0" smtClean="0"/>
              <a:t>360</a:t>
            </a:r>
            <a:r>
              <a:rPr lang="ru-RU" sz="1800" dirty="0" smtClean="0"/>
              <a:t>°</a:t>
            </a:r>
            <a:r>
              <a:rPr lang="en-US" sz="1800" dirty="0" smtClean="0"/>
              <a:t> in virtual </a:t>
            </a:r>
            <a:r>
              <a:rPr lang="en-US" sz="1800" dirty="0"/>
              <a:t>space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smtClean="0"/>
              <a:t>The platform </a:t>
            </a:r>
            <a:r>
              <a:rPr lang="en-US" sz="1800" dirty="0"/>
              <a:t>responds to the position of the body in </a:t>
            </a:r>
            <a:r>
              <a:rPr lang="en-US" sz="1800" dirty="0" smtClean="0"/>
              <a:t>space </a:t>
            </a:r>
            <a:r>
              <a:rPr lang="en-US" sz="1800" dirty="0"/>
              <a:t>and the user can control the game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Unique video content is available under license</a:t>
            </a:r>
            <a:endParaRPr lang="en-US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/>
              <a:t>A full </a:t>
            </a:r>
            <a:r>
              <a:rPr lang="en-US" sz="1800" dirty="0"/>
              <a:t>presence effect is achieved </a:t>
            </a:r>
            <a:r>
              <a:rPr lang="en-US" sz="1800" dirty="0" smtClean="0"/>
              <a:t>by a </a:t>
            </a:r>
            <a:r>
              <a:rPr lang="en-US" sz="1800" dirty="0"/>
              <a:t>high-quality video and realistic  </a:t>
            </a:r>
            <a:r>
              <a:rPr lang="en-US" sz="1800" dirty="0" smtClean="0"/>
              <a:t>graphics  and by </a:t>
            </a:r>
            <a:r>
              <a:rPr lang="en-US" sz="1800" dirty="0"/>
              <a:t>additional effects (vibration, powerful sound, wind effect)</a:t>
            </a:r>
            <a:endParaRPr lang="ru-RU" sz="1800" dirty="0"/>
          </a:p>
        </p:txBody>
      </p:sp>
      <p:pic>
        <p:nvPicPr>
          <p:cNvPr id="6147" name="Picture 3" descr="C:\Users\User\Desktop\Xtrematic\Презентация\e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5796136" cy="49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101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"Extreme-machine" is a </a:t>
            </a:r>
            <a:r>
              <a:rPr lang="ru-RU" dirty="0" smtClean="0"/>
              <a:t> </a:t>
            </a:r>
            <a:r>
              <a:rPr lang="en-US" dirty="0" smtClean="0"/>
              <a:t>possibility: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12596" y="963520"/>
            <a:ext cx="6696744" cy="2160240"/>
          </a:xfrm>
        </p:spPr>
        <p:txBody>
          <a:bodyPr>
            <a:noAutofit/>
          </a:bodyPr>
          <a:lstStyle/>
          <a:p>
            <a:r>
              <a:rPr lang="en-US" sz="1800" dirty="0"/>
              <a:t>To visit </a:t>
            </a:r>
            <a:r>
              <a:rPr lang="en-US" sz="1800" dirty="0" smtClean="0"/>
              <a:t>places you’ve never been to</a:t>
            </a:r>
          </a:p>
          <a:p>
            <a:r>
              <a:rPr lang="en-US" sz="1800" dirty="0"/>
              <a:t>To </a:t>
            </a:r>
            <a:r>
              <a:rPr lang="en-US" sz="1800" dirty="0" smtClean="0"/>
              <a:t>experience what you’ve never experienced</a:t>
            </a:r>
            <a:endParaRPr lang="en-US" sz="1800" dirty="0"/>
          </a:p>
          <a:p>
            <a:r>
              <a:rPr lang="en-US" sz="1800" dirty="0"/>
              <a:t>Target </a:t>
            </a:r>
            <a:r>
              <a:rPr lang="en-US" sz="1800" dirty="0" smtClean="0"/>
              <a:t>audience varies from children, teenagers and young people to adults of any age</a:t>
            </a:r>
          </a:p>
          <a:p>
            <a:r>
              <a:rPr lang="en-US" sz="1800" dirty="0" smtClean="0"/>
              <a:t>"</a:t>
            </a:r>
            <a:r>
              <a:rPr lang="en-US" sz="1800" dirty="0" err="1"/>
              <a:t>Xtrematic</a:t>
            </a:r>
            <a:r>
              <a:rPr lang="en-US" sz="1800" dirty="0"/>
              <a:t>" </a:t>
            </a:r>
            <a:r>
              <a:rPr lang="en-US" sz="1800" dirty="0" smtClean="0"/>
              <a:t>was </a:t>
            </a:r>
            <a:r>
              <a:rPr lang="en-US" sz="1800" dirty="0"/>
              <a:t>the first who made a full interactive virtual </a:t>
            </a:r>
            <a:r>
              <a:rPr lang="en-US" sz="1800" dirty="0" smtClean="0"/>
              <a:t>rides</a:t>
            </a:r>
          </a:p>
          <a:p>
            <a:r>
              <a:rPr lang="en-US" sz="1800" dirty="0"/>
              <a:t>The graphics quality is </a:t>
            </a:r>
            <a:r>
              <a:rPr lang="en-US" sz="1800" dirty="0" smtClean="0"/>
              <a:t>striking. A full </a:t>
            </a:r>
            <a:r>
              <a:rPr lang="en-US" sz="1800" dirty="0"/>
              <a:t>immersion in virtual </a:t>
            </a:r>
            <a:r>
              <a:rPr lang="en-US" sz="1800" dirty="0" smtClean="0"/>
              <a:t>reality!</a:t>
            </a:r>
            <a:endParaRPr lang="en-US" sz="1800" dirty="0"/>
          </a:p>
        </p:txBody>
      </p:sp>
      <p:sp>
        <p:nvSpPr>
          <p:cNvPr id="8" name="AutoShape 8" descr="http://xtrematic.com/wp-content/uploads/2015/05/tramplin-570x3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content.cdninstagram.com/hphotos-xft1/t51.2885-15/e15/10958596_881214648596758_1831194665_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content.cdninstagram.com/hphotos-xft1/t51.2885-15/e15/10958596_881214648596758_1831194665_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F:\Паше\туц\SNOW_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8000"/>
            <a:ext cx="458303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:\Паше\туц\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98" y="3618000"/>
            <a:ext cx="458240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F:\Паше\22_2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68" y="3618000"/>
            <a:ext cx="458303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157342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Virtual Reality VS Reality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33" name="Picture 13" descr="F:\Паше\22_2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8000"/>
            <a:ext cx="458303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8428" y="404664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Quick business </a:t>
            </a:r>
            <a:r>
              <a:rPr lang="en-US" dirty="0" smtClean="0"/>
              <a:t>start with </a:t>
            </a:r>
            <a:r>
              <a:rPr lang="en-US" dirty="0"/>
              <a:t>"</a:t>
            </a:r>
            <a:r>
              <a:rPr lang="en-US" dirty="0" smtClean="0"/>
              <a:t>Extreme-machine"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508104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•       </a:t>
            </a:r>
            <a:r>
              <a:rPr lang="en-US" sz="2200" dirty="0">
                <a:solidFill>
                  <a:schemeClr val="bg1"/>
                </a:solidFill>
              </a:rPr>
              <a:t>Quick return on investment (4-6 </a:t>
            </a:r>
            <a:r>
              <a:rPr lang="en-US" sz="2200" dirty="0" smtClean="0">
                <a:solidFill>
                  <a:schemeClr val="bg1"/>
                </a:solidFill>
              </a:rPr>
              <a:t>month)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•</a:t>
            </a:r>
            <a:r>
              <a:rPr lang="en-US" sz="2200" dirty="0" smtClean="0">
                <a:solidFill>
                  <a:schemeClr val="bg1"/>
                </a:solidFill>
              </a:rPr>
              <a:t>       1 </a:t>
            </a:r>
            <a:r>
              <a:rPr lang="en-US" sz="2200" dirty="0">
                <a:solidFill>
                  <a:schemeClr val="bg1"/>
                </a:solidFill>
              </a:rPr>
              <a:t>year warranty and 24 hours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technical </a:t>
            </a:r>
            <a:r>
              <a:rPr lang="en-US" sz="2200" dirty="0">
                <a:solidFill>
                  <a:schemeClr val="bg1"/>
                </a:solidFill>
              </a:rPr>
              <a:t>support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•       </a:t>
            </a:r>
            <a:r>
              <a:rPr lang="en-US" sz="2200" dirty="0" smtClean="0">
                <a:solidFill>
                  <a:schemeClr val="bg1"/>
                </a:solidFill>
              </a:rPr>
              <a:t> Required certificates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•       </a:t>
            </a:r>
            <a:r>
              <a:rPr lang="en-US" sz="2200" dirty="0">
                <a:solidFill>
                  <a:schemeClr val="bg1"/>
                </a:solidFill>
              </a:rPr>
              <a:t>Delivery from 3 to 10 days and the installation in half a </a:t>
            </a:r>
            <a:r>
              <a:rPr lang="en-US" sz="2200" dirty="0" smtClean="0">
                <a:solidFill>
                  <a:schemeClr val="bg1"/>
                </a:solidFill>
              </a:rPr>
              <a:t>day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•       </a:t>
            </a:r>
            <a:r>
              <a:rPr lang="en-US" sz="2200" dirty="0" smtClean="0">
                <a:solidFill>
                  <a:schemeClr val="bg1"/>
                </a:solidFill>
              </a:rPr>
              <a:t>A large </a:t>
            </a:r>
            <a:r>
              <a:rPr lang="en-US" sz="2200" dirty="0">
                <a:solidFill>
                  <a:schemeClr val="bg1"/>
                </a:solidFill>
              </a:rPr>
              <a:t>film library </a:t>
            </a:r>
            <a:r>
              <a:rPr lang="en-US" sz="2200" dirty="0" smtClean="0">
                <a:solidFill>
                  <a:schemeClr val="bg1"/>
                </a:solidFill>
              </a:rPr>
              <a:t> includes 15 films for a virtual headset (our own </a:t>
            </a:r>
            <a:r>
              <a:rPr lang="en-US" sz="2200" dirty="0">
                <a:solidFill>
                  <a:schemeClr val="bg1"/>
                </a:solidFill>
              </a:rPr>
              <a:t>animation studio develops unique, </a:t>
            </a:r>
            <a:r>
              <a:rPr lang="en-US" sz="2200" dirty="0" smtClean="0">
                <a:solidFill>
                  <a:schemeClr val="bg1"/>
                </a:solidFill>
              </a:rPr>
              <a:t>similar to </a:t>
            </a:r>
            <a:r>
              <a:rPr lang="en-US" sz="2200" dirty="0">
                <a:solidFill>
                  <a:schemeClr val="bg1"/>
                </a:solidFill>
              </a:rPr>
              <a:t>nothing</a:t>
            </a:r>
            <a:r>
              <a:rPr lang="en-US" sz="2200" dirty="0" smtClean="0">
                <a:solidFill>
                  <a:schemeClr val="bg1"/>
                </a:solidFill>
              </a:rPr>
              <a:t> more films)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•       </a:t>
            </a:r>
            <a:r>
              <a:rPr lang="en-US" sz="2200" dirty="0" smtClean="0">
                <a:solidFill>
                  <a:schemeClr val="bg1"/>
                </a:solidFill>
              </a:rPr>
              <a:t>Employee remote </a:t>
            </a:r>
            <a:r>
              <a:rPr lang="en-US" sz="2200" dirty="0">
                <a:solidFill>
                  <a:schemeClr val="bg1"/>
                </a:solidFill>
              </a:rPr>
              <a:t>control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•       </a:t>
            </a:r>
            <a:r>
              <a:rPr lang="en-US" sz="2200" dirty="0" smtClean="0">
                <a:solidFill>
                  <a:schemeClr val="bg1"/>
                </a:solidFill>
              </a:rPr>
              <a:t>Sending </a:t>
            </a:r>
            <a:r>
              <a:rPr lang="en-US" sz="2200" dirty="0">
                <a:solidFill>
                  <a:schemeClr val="bg1"/>
                </a:solidFill>
              </a:rPr>
              <a:t>Email </a:t>
            </a:r>
            <a:r>
              <a:rPr lang="en-US" sz="2200" dirty="0" smtClean="0">
                <a:solidFill>
                  <a:schemeClr val="bg1"/>
                </a:solidFill>
              </a:rPr>
              <a:t>Reports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•       </a:t>
            </a:r>
            <a:r>
              <a:rPr lang="en-US" sz="2200" dirty="0">
                <a:solidFill>
                  <a:schemeClr val="bg1"/>
                </a:solidFill>
              </a:rPr>
              <a:t>Possibility to install </a:t>
            </a:r>
            <a:r>
              <a:rPr lang="en-US" sz="2200" dirty="0" smtClean="0">
                <a:solidFill>
                  <a:schemeClr val="bg1"/>
                </a:solidFill>
              </a:rPr>
              <a:t>a bill /coin  acceptor (with this "</a:t>
            </a:r>
            <a:r>
              <a:rPr lang="en-US" sz="2200" dirty="0" err="1" smtClean="0">
                <a:solidFill>
                  <a:schemeClr val="bg1"/>
                </a:solidFill>
              </a:rPr>
              <a:t>Xtrematic</a:t>
            </a:r>
            <a:r>
              <a:rPr lang="en-US" sz="2200" dirty="0">
                <a:solidFill>
                  <a:schemeClr val="bg1"/>
                </a:solidFill>
              </a:rPr>
              <a:t>" </a:t>
            </a:r>
            <a:r>
              <a:rPr lang="en-US" sz="2200" dirty="0" smtClean="0">
                <a:solidFill>
                  <a:schemeClr val="bg1"/>
                </a:solidFill>
              </a:rPr>
              <a:t>employees will help)</a:t>
            </a: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bg1"/>
              </a:solidFill>
            </a:endParaRP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bg1"/>
              </a:solidFill>
            </a:endParaRPr>
          </a:p>
          <a:p>
            <a:endParaRPr lang="ru-RU" sz="2200" dirty="0">
              <a:solidFill>
                <a:schemeClr val="bg1"/>
              </a:solidFill>
            </a:endParaRP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1556792"/>
            <a:ext cx="3008313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098" name="Picture 2" descr="C:\Users\User\Desktop\Xtrematic\Презентация\быстрая окупаем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08" y="2636912"/>
            <a:ext cx="3053333" cy="305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Xtrematic\Сайт\V2_Booklet1_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41" y="0"/>
            <a:ext cx="527260" cy="68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Ease of </a:t>
            </a:r>
            <a:r>
              <a:rPr lang="en-US" dirty="0" smtClean="0"/>
              <a:t>use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377552"/>
            <a:ext cx="2736304" cy="446449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The </a:t>
            </a:r>
            <a:r>
              <a:rPr lang="en-US" dirty="0"/>
              <a:t>navigation is </a:t>
            </a:r>
            <a:r>
              <a:rPr lang="en-US" dirty="0" smtClean="0"/>
              <a:t> implemented just </a:t>
            </a:r>
            <a:r>
              <a:rPr lang="en-US" dirty="0"/>
              <a:t>through </a:t>
            </a:r>
            <a:r>
              <a:rPr lang="en-US" dirty="0" smtClean="0"/>
              <a:t>3 buttons</a:t>
            </a:r>
          </a:p>
          <a:p>
            <a:r>
              <a:rPr lang="en-US" dirty="0" smtClean="0"/>
              <a:t>Easy and </a:t>
            </a:r>
            <a:r>
              <a:rPr lang="en-US" dirty="0"/>
              <a:t>fast diagnostics of the </a:t>
            </a:r>
            <a:r>
              <a:rPr lang="en-US" dirty="0" smtClean="0"/>
              <a:t>motion simulator’s </a:t>
            </a:r>
            <a:r>
              <a:rPr lang="en-US" dirty="0"/>
              <a:t>state </a:t>
            </a:r>
            <a:r>
              <a:rPr lang="en-US" dirty="0" smtClean="0"/>
              <a:t>is carried out by the </a:t>
            </a:r>
            <a:r>
              <a:rPr lang="en-US" dirty="0"/>
              <a:t>native software "</a:t>
            </a:r>
            <a:r>
              <a:rPr lang="en-US" dirty="0" smtClean="0"/>
              <a:t>X-starter“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technical </a:t>
            </a:r>
            <a:r>
              <a:rPr lang="en-US" dirty="0"/>
              <a:t>support will always </a:t>
            </a:r>
            <a:r>
              <a:rPr lang="en-US" dirty="0" smtClean="0"/>
              <a:t>help to update </a:t>
            </a:r>
            <a:r>
              <a:rPr lang="en-US" dirty="0"/>
              <a:t>software and </a:t>
            </a:r>
            <a:r>
              <a:rPr lang="en-US" dirty="0" smtClean="0"/>
              <a:t>download </a:t>
            </a:r>
            <a:r>
              <a:rPr lang="en-US" dirty="0"/>
              <a:t>a new </a:t>
            </a:r>
            <a:r>
              <a:rPr lang="en-US" dirty="0" smtClean="0"/>
              <a:t>film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75856" y="985248"/>
            <a:ext cx="2484278" cy="28771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en-US" sz="2200" dirty="0"/>
              <a:t>The simulator works  on a simple 220 V </a:t>
            </a:r>
            <a:r>
              <a:rPr lang="en-US" sz="2200" dirty="0" smtClean="0"/>
              <a:t>power </a:t>
            </a:r>
            <a:r>
              <a:rPr lang="en-US" sz="2200" dirty="0"/>
              <a:t>socket</a:t>
            </a:r>
          </a:p>
          <a:p>
            <a:r>
              <a:rPr lang="en-US" sz="2200" dirty="0"/>
              <a:t>It takes only 3 sq. m</a:t>
            </a:r>
            <a:endParaRPr lang="ru-RU" sz="2200" dirty="0"/>
          </a:p>
          <a:p>
            <a:r>
              <a:rPr lang="en-US" sz="2200" dirty="0"/>
              <a:t>Its modern and practical design will fit into any interior</a:t>
            </a:r>
            <a:endParaRPr lang="ru-RU" sz="2200" dirty="0"/>
          </a:p>
          <a:p>
            <a:endParaRPr lang="ru-RU" dirty="0"/>
          </a:p>
        </p:txBody>
      </p:sp>
      <p:pic>
        <p:nvPicPr>
          <p:cNvPr id="1026" name="Picture 2" descr="C:\Users\User\Desktop\Xtrematic\Презентация\пруж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5248"/>
            <a:ext cx="2553646" cy="170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Xtrematic\Презентация\навигац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4" y="912836"/>
            <a:ext cx="3384375" cy="225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Xtrematic\Презентация\современный и практичный дизай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568658"/>
            <a:ext cx="3354910" cy="22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2160" y="2899734"/>
            <a:ext cx="3131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contrast to many </a:t>
            </a:r>
            <a:r>
              <a:rPr lang="en-US" dirty="0" smtClean="0"/>
              <a:t>virtual amusement rides, </a:t>
            </a:r>
            <a:r>
              <a:rPr lang="en-US" dirty="0"/>
              <a:t>working on </a:t>
            </a:r>
            <a:r>
              <a:rPr lang="en-US" dirty="0" smtClean="0"/>
              <a:t>electric </a:t>
            </a:r>
            <a:r>
              <a:rPr lang="en-US" dirty="0"/>
              <a:t>drives, in the "Extreme-machine" </a:t>
            </a:r>
            <a:r>
              <a:rPr lang="en-US" dirty="0" smtClean="0"/>
              <a:t>platform there is nothing that can break.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components passed all tests on electromagnetic compatibility and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the safety of low voltage </a:t>
            </a:r>
            <a:r>
              <a:rPr lang="en-US" dirty="0" smtClean="0"/>
              <a:t>equipment. On these test responds conformity certificates of any country are given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32356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characteristics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 descr="C:\Users\User\Desktop\Xtrematic\Презентация\V2_Booklet2_eng (1)_cr_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5"/>
            <a:ext cx="627053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Xtrematic\Презентация\engbokklet_xstar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" y="759111"/>
            <a:ext cx="9144000" cy="60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films </a:t>
            </a:r>
            <a:r>
              <a:rPr lang="en-US" dirty="0"/>
              <a:t>can be purchased additionally</a:t>
            </a:r>
            <a:endParaRPr lang="ru-RU" dirty="0"/>
          </a:p>
        </p:txBody>
      </p:sp>
      <p:pic>
        <p:nvPicPr>
          <p:cNvPr id="2050" name="Picture 2" descr="C:\Users\User\Desktop\Xtrematic\Презентация\Temp\Temp\Posters\BMX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6" y="1124744"/>
            <a:ext cx="2376264" cy="1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Xtrematic\Презентация\Temp\Temp\Posters\DinoRushPo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99891"/>
            <a:ext cx="2376264" cy="133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Xtrematic\Презентация\Temp\Temp\Posters\MotorRidePo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6" y="3942420"/>
            <a:ext cx="2376266" cy="1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105440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In this </a:t>
            </a:r>
            <a:r>
              <a:rPr lang="en-US" dirty="0" smtClean="0"/>
              <a:t>film a </a:t>
            </a:r>
            <a:r>
              <a:rPr lang="en-US" dirty="0"/>
              <a:t>player competes in a race through mountainous </a:t>
            </a:r>
            <a:r>
              <a:rPr lang="en-US" dirty="0" smtClean="0"/>
              <a:t>area. One </a:t>
            </a:r>
            <a:r>
              <a:rPr lang="en-US" dirty="0"/>
              <a:t>can change the speed by changing the position of the body in space. Dynamic music and beautiful views </a:t>
            </a: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 smtClean="0"/>
              <a:t>particularities </a:t>
            </a:r>
            <a:r>
              <a:rPr lang="en-US" dirty="0"/>
              <a:t>of the film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7640" y="2668051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This is a </a:t>
            </a:r>
            <a:r>
              <a:rPr lang="en-US" dirty="0"/>
              <a:t>first </a:t>
            </a:r>
            <a:r>
              <a:rPr lang="en-US" dirty="0" smtClean="0"/>
              <a:t>film-runner </a:t>
            </a:r>
            <a:r>
              <a:rPr lang="en-US" dirty="0"/>
              <a:t>in which a</a:t>
            </a:r>
            <a:r>
              <a:rPr lang="en-US" dirty="0" smtClean="0"/>
              <a:t> </a:t>
            </a:r>
            <a:r>
              <a:rPr lang="en-US" dirty="0"/>
              <a:t>player can choose a direction in the game space, and run away from dangerous predators in search of an </a:t>
            </a:r>
            <a:r>
              <a:rPr lang="en-US" dirty="0" smtClean="0"/>
              <a:t>exit.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1490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Absolute </a:t>
            </a:r>
            <a:r>
              <a:rPr lang="en-US" dirty="0"/>
              <a:t>control of the process of the game, the speed, and </a:t>
            </a:r>
            <a:r>
              <a:rPr lang="en-US" dirty="0" smtClean="0"/>
              <a:t>network mode support immerse the </a:t>
            </a:r>
            <a:r>
              <a:rPr lang="en-US" dirty="0"/>
              <a:t>player in the virtual </a:t>
            </a:r>
            <a:r>
              <a:rPr lang="en-US" dirty="0" smtClean="0"/>
              <a:t>space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User\Desktop\Xtrematic\Презентация\Temp\Temp\Posters\BigBungeePo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5377370"/>
            <a:ext cx="2376264" cy="133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527" y="5445529"/>
            <a:ext cx="480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Legendary </a:t>
            </a:r>
            <a:r>
              <a:rPr lang="en-US" dirty="0" smtClean="0"/>
              <a:t>amusement “Bungee" </a:t>
            </a:r>
            <a:r>
              <a:rPr lang="en-US" dirty="0"/>
              <a:t>is now </a:t>
            </a:r>
            <a:r>
              <a:rPr lang="en-US" dirty="0" smtClean="0"/>
              <a:t>available in </a:t>
            </a:r>
            <a:r>
              <a:rPr lang="en-US" dirty="0"/>
              <a:t>virtual reality. The feeling of </a:t>
            </a:r>
            <a:r>
              <a:rPr lang="en-US" dirty="0" smtClean="0"/>
              <a:t>flight, speed </a:t>
            </a:r>
            <a:r>
              <a:rPr lang="en-US" dirty="0"/>
              <a:t>and great views </a:t>
            </a:r>
            <a:r>
              <a:rPr lang="en-US" dirty="0" smtClean="0"/>
              <a:t>of </a:t>
            </a:r>
            <a:r>
              <a:rPr lang="en-US" dirty="0"/>
              <a:t>Grand </a:t>
            </a:r>
            <a:r>
              <a:rPr lang="en-US" dirty="0" smtClean="0"/>
              <a:t>Canyon will </a:t>
            </a:r>
            <a:r>
              <a:rPr lang="en-US" dirty="0"/>
              <a:t>make you lose your head </a:t>
            </a:r>
            <a:r>
              <a:rPr lang="en-US" dirty="0" smtClean="0"/>
              <a:t>from </a:t>
            </a:r>
            <a:r>
              <a:rPr lang="en-US" dirty="0"/>
              <a:t>delight.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7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5131</TotalTime>
  <Words>626</Words>
  <Application>Microsoft Office PowerPoint</Application>
  <PresentationFormat>Экран (4:3)</PresentationFormat>
  <Paragraphs>80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Virtual Reality Dynamic Simulator "Extreme-machine" </vt:lpstr>
      <vt:lpstr>Our achievements will tell about us better …</vt:lpstr>
      <vt:lpstr>What is "Extreme-machine"?</vt:lpstr>
      <vt:lpstr>"Extreme-machine" is a  possibility: </vt:lpstr>
      <vt:lpstr>Quick business start with "Extreme-machine"</vt:lpstr>
      <vt:lpstr>Ease of use</vt:lpstr>
      <vt:lpstr>Презентация PowerPoint</vt:lpstr>
      <vt:lpstr>Презентация PowerPoint</vt:lpstr>
      <vt:lpstr>New films can be purchased additionally</vt:lpstr>
      <vt:lpstr>Презентация PowerPoint</vt:lpstr>
      <vt:lpstr>How to buy the virtual simulator "Extreme-machine"?</vt:lpstr>
      <vt:lpstr>Become a part of "Xtrematic"!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148</cp:revision>
  <dcterms:created xsi:type="dcterms:W3CDTF">2016-04-04T07:42:28Z</dcterms:created>
  <dcterms:modified xsi:type="dcterms:W3CDTF">2016-04-26T16:02:12Z</dcterms:modified>
</cp:coreProperties>
</file>